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58" r:id="rId5"/>
    <p:sldId id="270" r:id="rId6"/>
    <p:sldId id="271" r:id="rId7"/>
    <p:sldId id="259" r:id="rId8"/>
    <p:sldId id="260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93E33-1051-4601-9726-8871D6DE392B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B3E0A-5F3F-4E98-9F48-FBEA1FB1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</a:blip>
          <a:srcRect l="2733" t="2723" r="2145"/>
          <a:stretch/>
        </p:blipFill>
        <p:spPr bwMode="auto">
          <a:xfrm>
            <a:off x="76200" y="21771"/>
            <a:ext cx="8991600" cy="676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sndAc>
      <p:stSnd>
        <p:snd r:embed="rId2" name="Why%20Leaderhi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51652" y="6639631"/>
            <a:ext cx="8792348" cy="2271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45716" y="6026194"/>
            <a:ext cx="2025526" cy="489940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en-US" sz="800" dirty="0"/>
              <a:t>“Joining The STAND Foundation could be the best decision one will ever make!”</a:t>
            </a:r>
          </a:p>
          <a:p>
            <a:r>
              <a:rPr lang="en-US" sz="800" b="1" dirty="0"/>
              <a:t>Tracy Steele, </a:t>
            </a:r>
            <a:r>
              <a:rPr lang="en-US" sz="800" b="1" dirty="0" smtClean="0"/>
              <a:t>Founder</a:t>
            </a:r>
            <a:endParaRPr lang="en-US" sz="800" b="1" dirty="0"/>
          </a:p>
          <a:p>
            <a:r>
              <a:rPr lang="en-US" sz="800" dirty="0"/>
              <a:t>The STAND Foundation, Inc.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413482" y="6644750"/>
            <a:ext cx="1954656" cy="209974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sz="1200" dirty="0">
                <a:solidFill>
                  <a:schemeClr val="bg1"/>
                </a:solidFill>
              </a:rPr>
              <a:t>501.374.8788 | standone.com</a:t>
            </a:r>
          </a:p>
        </p:txBody>
      </p:sp>
      <p:sp>
        <p:nvSpPr>
          <p:cNvPr id="37" name="AutoShape 2" descr="http://f1848.mail.yahoo.com/ya/download?mid=2%5f0%5f0%5f1%5f1094834%5fANzXiGIAAEVuUbIzOg3CCmU0Sho&amp;pid=2.6&amp;fid=Inbox&amp;inline=1&amp;appid=YahooMailClassic"/>
          <p:cNvSpPr>
            <a:spLocks noChangeAspect="1" noChangeArrowheads="1"/>
          </p:cNvSpPr>
          <p:nvPr/>
        </p:nvSpPr>
        <p:spPr bwMode="auto">
          <a:xfrm>
            <a:off x="1838477" y="3387216"/>
            <a:ext cx="3714439" cy="21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8" descr="https://mail.google.com/mail/u/0/?ui=2&amp;ik=4872426566&amp;view=att&amp;th=13f2ecfe36271093&amp;attid=0.1.5&amp;disp=emb&amp;zw&amp;atsh=1"/>
          <p:cNvSpPr>
            <a:spLocks noChangeAspect="1" noChangeArrowheads="1"/>
          </p:cNvSpPr>
          <p:nvPr/>
        </p:nvSpPr>
        <p:spPr bwMode="auto">
          <a:xfrm>
            <a:off x="2115330" y="3632716"/>
            <a:ext cx="3714439" cy="217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19812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4772354" y="90119"/>
            <a:ext cx="0" cy="816905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07071" y="200909"/>
            <a:ext cx="195092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>
            <a:spLocks/>
          </p:cNvSpPr>
          <p:nvPr/>
        </p:nvSpPr>
        <p:spPr>
          <a:xfrm>
            <a:off x="351652" y="172180"/>
            <a:ext cx="3801620" cy="1278215"/>
          </a:xfrm>
          <a:prstGeom prst="rect">
            <a:avLst/>
          </a:prstGeom>
          <a:noFill/>
        </p:spPr>
        <p:txBody>
          <a:bodyPr wrap="none" lIns="41029" tIns="20515" rIns="41029" bIns="20515">
            <a:prstTxWarp prst="textPlain">
              <a:avLst/>
            </a:prstTxWarp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STAND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33596" y="825039"/>
            <a:ext cx="3600804" cy="53860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Microsoft Uighur" pitchFamily="2" charset="-78"/>
              </a:rPr>
              <a:t>Our mission is to empower individuals and organizations through leadership training.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07072" y="248842"/>
            <a:ext cx="1153552" cy="60192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chemeClr val="bg1"/>
                </a:solidFill>
              </a:rPr>
              <a:t>lead· </a:t>
            </a:r>
            <a:r>
              <a:rPr lang="en-US" sz="2400" dirty="0" err="1">
                <a:solidFill>
                  <a:schemeClr val="bg1"/>
                </a:solidFill>
              </a:rPr>
              <a:t>er·ship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5" name="Picture 2" descr="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69" y="1542770"/>
            <a:ext cx="184569" cy="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21" y="1547921"/>
            <a:ext cx="184569" cy="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 Link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33" y="1554136"/>
            <a:ext cx="184569" cy="1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758946" y="1569065"/>
            <a:ext cx="807296" cy="16797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standone.com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2220751"/>
            <a:ext cx="9144000" cy="34144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" y="2817920"/>
            <a:ext cx="4660114" cy="2699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>
            <a:spLocks/>
          </p:cNvSpPr>
          <p:nvPr/>
        </p:nvSpPr>
        <p:spPr>
          <a:xfrm>
            <a:off x="5943600" y="3658763"/>
            <a:ext cx="2052868" cy="286416"/>
          </a:xfrm>
          <a:prstGeom prst="rect">
            <a:avLst/>
          </a:prstGeom>
          <a:noFill/>
        </p:spPr>
        <p:txBody>
          <a:bodyPr wrap="none" lIns="45720" tIns="22860" rIns="45720" bIns="22860">
            <a:prstTxWarp prst="textPlain">
              <a:avLst/>
            </a:prstTxWarp>
            <a:spAutoFit/>
          </a:bodyPr>
          <a:lstStyle/>
          <a:p>
            <a:r>
              <a:rPr lang="en-US" sz="2700" b="1" spc="-75" dirty="0" smtClean="0">
                <a:solidFill>
                  <a:srgbClr val="00B0F0"/>
                </a:solidFill>
                <a:latin typeface="Cambria" pitchFamily="18" charset="0"/>
              </a:rPr>
              <a:t>TAKE A STAND TODAY!</a:t>
            </a:r>
            <a:endParaRPr lang="en-US" sz="2700" b="1" spc="-75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52" name="Rectangle 51"/>
          <p:cNvSpPr>
            <a:spLocks/>
          </p:cNvSpPr>
          <p:nvPr/>
        </p:nvSpPr>
        <p:spPr>
          <a:xfrm>
            <a:off x="388620" y="2353114"/>
            <a:ext cx="8382000" cy="410478"/>
          </a:xfrm>
          <a:prstGeom prst="rect">
            <a:avLst/>
          </a:prstGeom>
          <a:noFill/>
        </p:spPr>
        <p:txBody>
          <a:bodyPr wrap="none" lIns="45720" tIns="22860" rIns="45720" bIns="22860">
            <a:prstTxWarp prst="textPlain">
              <a:avLst/>
            </a:prstTxWarp>
            <a:spAutoFit/>
          </a:bodyPr>
          <a:lstStyle/>
          <a:p>
            <a:pPr algn="ctr">
              <a:lnSpc>
                <a:spcPct val="125000"/>
              </a:lnSpc>
              <a:tabLst>
                <a:tab pos="228600" algn="l"/>
              </a:tabLs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Increase  Earning Potential | Improve  Leadership Skills | Enhance  Community Service 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61523" y="3872625"/>
            <a:ext cx="1536757" cy="335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ENROLLING NOW</a:t>
            </a:r>
            <a:r>
              <a:rPr lang="en-US" b="1" dirty="0">
                <a:solidFill>
                  <a:prstClr val="black"/>
                </a:solidFill>
              </a:rPr>
              <a:t>!</a:t>
            </a:r>
          </a:p>
        </p:txBody>
      </p:sp>
      <p:grpSp>
        <p:nvGrpSpPr>
          <p:cNvPr id="54" name="Group 73"/>
          <p:cNvGrpSpPr/>
          <p:nvPr/>
        </p:nvGrpSpPr>
        <p:grpSpPr>
          <a:xfrm>
            <a:off x="8012436" y="5885870"/>
            <a:ext cx="783773" cy="630264"/>
            <a:chOff x="4845864" y="1165225"/>
            <a:chExt cx="3848101" cy="3324224"/>
          </a:xfrm>
        </p:grpSpPr>
        <p:pic>
          <p:nvPicPr>
            <p:cNvPr id="55" name="Picture 54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contrast="40000"/>
            </a:blip>
            <a:srcRect l="5081" t="3667" r="5081" b="16884"/>
            <a:stretch/>
          </p:blipFill>
          <p:spPr bwMode="auto">
            <a:xfrm>
              <a:off x="4845865" y="1165225"/>
              <a:ext cx="3782886" cy="2638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Rectangle 55"/>
            <p:cNvSpPr>
              <a:spLocks/>
            </p:cNvSpPr>
            <p:nvPr/>
          </p:nvSpPr>
          <p:spPr>
            <a:xfrm rot="10800000" flipH="1" flipV="1">
              <a:off x="4845865" y="3879621"/>
              <a:ext cx="3848100" cy="331909"/>
            </a:xfrm>
            <a:prstGeom prst="rect">
              <a:avLst/>
            </a:prstGeom>
            <a:noFill/>
            <a:effectLst/>
          </p:spPr>
          <p:txBody>
            <a:bodyPr wrap="none" lIns="82058" tIns="41029" rIns="82058" bIns="41029">
              <a:prstTxWarp prst="textPlain">
                <a:avLst/>
              </a:prstTxWarp>
              <a:spAutoFit/>
            </a:bodyPr>
            <a:lstStyle/>
            <a:p>
              <a:r>
                <a:rPr lang="en-US" sz="4800" spc="300" dirty="0" smtClean="0">
                  <a:ln w="18415" cmpd="sng">
                    <a:noFill/>
                    <a:prstDash val="solid"/>
                  </a:ln>
                  <a:latin typeface="Impact" panose="020B0806030902050204" pitchFamily="34" charset="0"/>
                </a:rPr>
                <a:t>FOUNDATION</a:t>
              </a:r>
              <a:r>
                <a:rPr lang="en-US" sz="4800" spc="300" dirty="0" smtClean="0">
                  <a:ln w="18415" cmpd="sng">
                    <a:noFill/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Impact" panose="020B0806030902050204" pitchFamily="34" charset="0"/>
                </a:rPr>
                <a:t>, </a:t>
              </a:r>
              <a:r>
                <a:rPr lang="en-US" sz="4800" spc="300" dirty="0" smtClean="0">
                  <a:ln w="18415" cmpd="sng">
                    <a:noFill/>
                    <a:prstDash val="solid"/>
                  </a:ln>
                  <a:latin typeface="Impact" panose="020B0806030902050204" pitchFamily="34" charset="0"/>
                </a:rPr>
                <a:t>INC</a:t>
              </a:r>
              <a:r>
                <a:rPr lang="en-US" sz="4800" spc="300" dirty="0" smtClean="0">
                  <a:ln w="18415" cmpd="sng">
                    <a:noFill/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Impact" panose="020B0806030902050204" pitchFamily="34" charset="0"/>
                </a:rPr>
                <a:t>.</a:t>
              </a:r>
              <a:endParaRPr lang="en-US" sz="4800" spc="300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57" name="Rectangle 56"/>
            <p:cNvSpPr>
              <a:spLocks/>
            </p:cNvSpPr>
            <p:nvPr/>
          </p:nvSpPr>
          <p:spPr>
            <a:xfrm rot="10800000" flipH="1" flipV="1">
              <a:off x="4845864" y="4260850"/>
              <a:ext cx="3848100" cy="228599"/>
            </a:xfrm>
            <a:prstGeom prst="rect">
              <a:avLst/>
            </a:prstGeom>
            <a:noFill/>
            <a:effectLst/>
          </p:spPr>
          <p:txBody>
            <a:bodyPr wrap="none" lIns="82058" tIns="41029" rIns="82058" bIns="41029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4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 Build Leaders.</a:t>
              </a:r>
              <a:endPara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52400" y="6271164"/>
            <a:ext cx="762000" cy="599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"/>
          <a:stretch/>
        </p:blipFill>
        <p:spPr bwMode="auto">
          <a:xfrm>
            <a:off x="1" y="5671751"/>
            <a:ext cx="990600" cy="119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optimisticjourney.com/wp-content/uploads/2013/01/spotlight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0"/>
            <a:ext cx="9448800" cy="7086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7300" y="5722202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Dr. Michele R. Wright</a:t>
            </a:r>
            <a:endParaRPr lang="en-US" sz="4800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5" name="Picture 4" descr="wright 1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52400"/>
            <a:ext cx="4343400" cy="56485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 advClick="0" advTm="20000">
    <p:wipe dir="u"/>
    <p:sndAc>
      <p:stSnd>
        <p:snd r:embed="rId2" name="Dr. Wright VO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ister friend awa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6200"/>
            <a:ext cx="5041805" cy="67056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r w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81000"/>
            <a:ext cx="6172200" cy="5910513"/>
          </a:xfrm>
          <a:prstGeom prst="rect">
            <a:avLst/>
          </a:prstGeom>
        </p:spPr>
      </p:pic>
    </p:spTree>
  </p:cSld>
  <p:clrMapOvr>
    <a:masterClrMapping/>
  </p:clrMapOvr>
  <p:transition advClick="0" advTm="15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scn5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772400" cy="5257800"/>
          </a:xfrm>
          <a:prstGeom prst="rect">
            <a:avLst/>
          </a:prstGeom>
        </p:spPr>
      </p:pic>
    </p:spTree>
  </p:cSld>
  <p:clrMapOvr>
    <a:masterClrMapping/>
  </p:clrMapOvr>
  <p:transition advClick="0" advTm="30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scn48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9" y="762000"/>
            <a:ext cx="7184571" cy="50292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MTEhQUExQWFhQXFxoaGBcYGBcXGBgXFxgYGBgVGBcYHCggGBolHRcVITEhJSkrLi4uFx8zODMsNygtLisBCgoKDg0OGxAQGywkICQsLC0sLCwsLCwsLCwsLCwsLCwsLCwsLCwsLCwsLCwsLCwsLCwsLCwsLCwsLCwsLCwsLP/AABEIALoBDwMBIgACEQEDEQH/xAAcAAACAwEBAQEAAAAAAAAAAAAFBgMEBwIAAQj/xABCEAABAwIEAwYDBgIIBgMAAAABAgMRAAQFEiExBkFREyJhcYGRBzKxFCNCUqHBgtEVM2JykuHw8RYkQ6KywghUg//EABoBAAMBAQEBAAAAAAAAAAAAAAIDBAEFAAb/xAAsEQACAgICAQMDBAEFAAAAAAABAgARAyESMQQTIkEyUWEFFHGxgRUjUpGh/9oADAMBAAIRAxEAPwD7fkF0nlJqu9bBRHIc/Ac6tW+UJUTmWeUCPrQzFbglIGRaUneCJP7muYwBNifR4fByHTihJMRU2txRbQEN6ZR1gRJ+tCLtUfKQJka+0jxmqTtypOxUR0UIPvXlOZwhIEqKoA8TWotG5R5ZCYQiChJcPuwSoAyZq8m4pewxpSbh1J5fXnRrKeVMyDc46NKmNMhSkr06H9qr2+HukTEJ6nSaO2rIMFQkAz7c6pYjdoJJUSY5AwKfhb2yPOvvgl7C1FwZCkk+NaFw/admw2y78y1ZiRsB0+n61nTl2gbI/Ug0Xw3iNYASVEwNM248jRltQUA5SzxGtDbquzJ360Eu7vtCDljyqrfXkqJO9TcPYe5dvoZQYKzqeQHM0n7ky2xoCMHAWDKulrShOgOp5D1rQrjgxpoCVqnwimPCbJqwYSwynbdUaqUdyepqnf3BUrVJJqLyMxOkh4FJNt1PnDLxYcyBS1NKEQo6IPUDkKZcZcEJ8Z/ak8SDJSoD3/QUSs3s/dmTy/yqj9P8hvUCPGZfHTmHX47gDGcRSlW9MXDy+0tknxMeOtKPEuGAuZc3f6U64Yx2Ns0gck6+ddhr5zf1R1/bKB8mU745QdE+gpTuHIWc3Pamy81mkfFUlb6Uil5JwcRoxf4iWSryqmwoRRriFkIRruaWLN3WKjzLudDE+pp9l/VA+FLnFp/5VfmPrRrBn8zA8BHtS/xU5Fsr+8PrSlgHuJ1o4pMRz261+ieHyv7O12nz5BPtWKfD/DftV8y2r5Ac6vJOse8V+iTaJiAIpWfC2T6fiEzgaMo14mrKrXxqupsjlUDY2TsTQwMTPiu2v7ApaR3QpObykVgeKphWYcxW7/EfGc9o7ahC85iDGhEg1ij2HrCCVgjwNdrxlC4wJJkJLQEozWk/DLi1li3ct3o7xOXSSc2371nBb1qxgaT9obASVHOO6OcGjYWJ4GjNuwLiB0tIT2BTEpzkACZgeOs1nvxLxl5247F0AdntBmZGhrRcXZu1MBtlCQTBknbmDA8azz4gYG6lxpxXedcHfCRtlA1pOOrjGuo5XagjXrQK7dk/Sobu8UrVR2qku6qUrPuPUEndod9mlRHgcon8Ud0T0mpF3VVnLgHQ1qgiTZyrrRn3DkhCkZ9HVkjf8IAhRTymY9KZEtilEpA7JaUhGUgGJlYnc9Tr+lN+aQDTnFifPjTSO5Q4UFLSFLVGYhPITGp5ClPEmXmxDiFDXSQY/TStw4ZYbYsXHFRnfnTnCTlAHXmaWrl5CjCgCPEUbv6QAEmTGcpJMx+Y9a6DnofCnDHMGtjJSIPUaUm3LRQopP8AoUSOHi8mJk7jXhTTNxaOJUkdq2QQvmQeR9q0X4S8JBtr7Wsd9XyDogc/XX9Kybhe6yq0/EQn3POv0qw6EsBCRACABHKBS8rAajEDcbEq3xKVg7yJB86GqSc8zB6zV66BKUnoAPahriFRvFSZRRoS7Etjc7WM26qrOgCFJUQobKG9QKBFRuP6RSVJBsQ3QHUzXFsYuUX+ZxQLgWkTyUknQx5GtrtLrO2NdYH0pTuPsbbTy3wkuaBMxJA2/Umr+EXOWByIFdrDl6v5nHzqaK/AMJvid+VLLdqe1KzuTp5Uy3Kt6X8ReHZlUxEiqGkyCIvG+JZ3ChPyp0nqfClVDmUyZqxiFzncUeQOn86qNStYSOZipGNmWgcVE1Hg4KNoVK0kkjyoRxaf+WI/tj6022DIbtQnoAKWMfs1v9kyj5lr9gNzSLA3CHc98NHPs5Xcq0T8qTy3/wBe1bbg+MtXCZQoZvxJkZgfEUv4PgTTVuhjKCANfPmaX8e+Hra1drbuKYdGykqI+lKx+Yt0Z7JiuaLfPQQAdd6oX+IltBPPlWJKxi+sbgpuHlPJP4s0keNP3DOJpuEqWpyUAaT1pj4y7cviAtVxMoYncuHM4sb7aUm3uLFRIUgEeNaHf3iVktyPKkrHcJS33oMHp1pQbcsOKlsRExSxGbMgQCdhyqPhZ5TV4ghHaKEgJHlvR/ELcpQdDrUmBcN3Lbzdw0EqJBkHSAaqR7G5JkSjqOdpe4g4pQDaWwYglRMekVbYa+8IfIUpIidK5tHbkJcDoSkg/MDIjl/rwrKsUx+4Ljn3p+YiRpoDQhbmXUtvNxzoe+/HOaLXPDbiDqoKB5k6x5VynB42A+tLsCfQHIMnRr/MDBajVxlKgPlHqaJN2Efhr6uyUdAkisLTQFXZaA7g90ECVAnbYa0ewm8zoAO9RMYEqCCQAZnqZq2zgyEAQsiPGmF16nLcG7EceMGXEsWiW1d4MtynJmHehROYak6q005UFxcOsttlSdSASNyPA0fGJLcuZUpAQlCC2k6doMgIAPLY6DXSqWOYyp5xX3Rgag7jxHtS8pJPUzEtfMUf6TC/mSZ21BT/AJGl7HmDmB5q5CnZxbHZynRXMHl4RyoWnCHHiClskGQkxoYMHXlWo4BuDmAC+4yLgzhtxxSF5kiFyRv8usdJrc7Jw9mZ6EGfKk3A7TsGkoQQVDVXiTvFGWMSykpVsdDPXkaW7ljc5uH9RQvwr2k1cEXPEz6XENlJKSYzBtWmwOuytelVOKnbxs5U69csaCetNjuIMhw92SEZiQnMRtoIE/7UFueJEKUpLaFFzlIkSOs8qJ70anYQaq4HwlNyYVlIHOVpV7wRrR5+APHpUaMfChC0gEaEcpqFbkmeXKp2smOC0IPu8IReqSkJBKF6gDv6QTKt4Oum2lHENZTA/Dp7Ue4KsNVPEaEQk694kyTqOW2nU1Qu2/v3kj81WYQQonP8plLkCcpBI16UlcTXHZtuTtOnnTulBAJnSsq4/wASzryJ2G/nVzHVyLGu4nrco7wlZZnAojRP1oHY2pcWEjnWjYJZhvKkbDfxNTMZRca32FFnuiY3q9wvhgEPKHeIgeFXcGYlM8jRFDeXQbVD5DHhqMTuT5oE1mvGPErpzhKsqRoCK021aSqQo6RWYcf2KEoJGiRPrReFhH1tBzMfpEyK+u1lZJUSTvJmth+ELTK7NecSc8+2tY/iDYmRTj8K8RUla2zOU66da6DdRCaO5pF5YWzjvaGRG3Laq2MKbKYJASOdVLmzcAUsBREzQXiNp37Mteu21c8oeW52ARxsSte3jS15UHMmImgd3xdcWrhQnKU8pnSvcMpGs7dap8U2WZ0Aak7U/GAGqQZiWHKEsU4iuXbQuKdQMxjIBrHv40mL286NW3DLywOQ5E/yq2rg5w7rHtT7AiBuWbrFc2xPrVY4metUGsOKtVEz0Fdrw7oSI61P7Z1h4uarl9GKeNSDFqAqYVy1qJaVjlRBViWTIOxGBzGD1qqrECedBkBSlBISoqUQABuSTAA8Sa1rDeDGLRCA82l65UBnzd5CCfwITsSNp51pUKLibYmpQ4JxpJQ4hYBWhOZB3OUHlPQn2VUGJOtqzKyZVHmkZT5CDA9qf7zhm3tbZ18NIRc9kSAkRlSSmQY0PIVml5hDy8sBRLhhKEyZ8ABvQsLr4nkcbgxTidh8xPWfcmnHh/EgtpKAMuVIgbSP5zNEOG/haYDl2rIkCezSdYH51cvIe9F7tNlm+7tikgQHM2RUdcomfWgyUBI/MwN5K8V7EAOXKkKzCprq9LnePTT0qtfNgaBUg+9D7N85YPKRQDc4D4nxHiwoiHLRb2btGEpWpQAUFz8o3iOccq7vmcqiEZyZ5NJQNZ1lVVMAxENPBKzCF7HormPI/tRu/DGclTqvKdKa2k3PqvEyjMob8bi4LNaZLisyldBAA5DzrwuI0qfFMVaOiOXP9qo4fC15uVTmzsy0H4EecF4ztbdpLb7yUKSSIJA0qrcYm2txx9slaTqnL+LSsk41aH2pwbyEK8iUwY9polg+OOtNICVJUnLtHT81WoNAzlZB7mEdH8bWULLiOzHITqayvGni44Yo5d4i87qtXkIEVSRKCFAJnyBoy/xPKKkmA4etOoRqeZ0pltGnJ1UAeg1NVMBf7ZzITCzsOSo3jxpvt7HsxJAFJdwIQUmetWXikDOoAeMfSiD+PtWzYDrne8TqaF2GLhTqkd7TqO7HhQj4g4aXcyklIAABkfSkEDIQpjKKixB+NfEJZUQ0qE9arY1xC2+wElwSd/OkN5jLzo1wRwo7iNx2SDlQkS4v8o1iBzJq1MarpYguw7gy+QlWxrRfh1giG2ytRGZQ08BRV/4Mpa7wuSQPzJAqhijgtmuySqVbTWPoVKfEwfuH+wjViHEDTTYSjvdT40p3t922ZJO/LkRS19pWo5RrUnaLQpOcEeNTNZ7n0ODHhxClEp2jSkulEaAyKv3mFOl5K0p0HWjNk0jMFaTFXLm9Qnx8qNe7nA8sBXZfzKpbegBKUz4mohYXZ3U2PQ/zqx/SsagGvNY0pSoyxTKMkEVXn1tfNGbkkDX1qrC3DKzpyHKoiVEznHmYNfUpT+NyfCkVPqi5bvr+Z06lI0TXGXwq20prkCfKiWE4Su5cCEDIndSuSU8yf5c6yayiuRMMfD7BUozXrqR3CUsjquO85/DsPEnpWj8GW3bKXcr1hRSjzAEq/WPek/FbhKG0ttA9k2AhMAmepMbqJ1PnT98Pm4sGOqs6j/EtRH6RTMTcmr4E4Hltrl9/6k19b9qpxJGYSAU+QBSny1Kv4qs4VgyGu+QC4REgfKPyp6CikVw4uKoYAbMg5GqECY/fgK7IckZ1eUwge4Uf4RWeYlcaqNNXEagFuOc1hKfRIP7qNZ1j9yQCKiztyIE6HjLxUmC3cZCXRmPd1n2oFjGNgqPZrKRPlqddYqleZldor8gBPkVpR/7UFCf1NVYkCiQeQitl5maNhYWWkLClqcyBQzEBMhSlc/7AFS3zYdcSUqVkURsZEGOXXXaqZGVtIKo7gTJkxoEgxQnh26PauNZwQCSk6iYMEp+sUsMWH8SoIuOgB3/cYlYWO+rMQElOVtWqiFATJGmkj3oxhyconlQwXRyxm7qUgq6nUT6wI9KsY9chpg3DsBSkgNoIyJKsogZRqqNzsPE0ggvqUl1QWYk45edrdOq5FUDySMo+lF7W2hI0350p2p7wmtSFylDCNtUiKtI4rOevva4vO2xCdQfCq5WY8qYU3wjWqN28FgjnyqYNcpOOoFavezdQtP4VJUPQg1pv2l55OVQCUnp086ye7Tlmd62NtpBbSsuDIUgjKd9PChzVQMBe6nyys0NArOwHvXeGMB9l0qE5iaBY7dqIytpIHU700cLtwwKmye1bhgTEuKLAMulPjWif/H8pCrtROwQJ/wARNG8f4atnVBxxEq5UFw+yGHIfKVZQ6dumkV0MGXmOVagZcJ43HHEuL2lrU2FEEbSNDWS8RvlTqj41at21POFaJKRqTyJoRfO5lGhJPc6XgKApqHeB7UKSpZ1OaKZeJmEG2X3ZIGnWaXvh+dHE9DNON6kZI3qZgS8xnCHczlpt4BJCVVI2l5RgoI86c3QnwqDtEVUhoTneRk9R+UDtWiyNRVhu0g/5VddvUiqa8RTNFZiIg/c9T7VYYQ3yST6UOViY5Nge5/Si1g8F6F7sz0yQPcUPouZ3P9Q8dTs/9CE8PtFOKShtuVKMCdB5noBv6U93C2bW3ShohRCpdP5ymOX5YjToah4R4fDTJdcclbo7pHJs9J5q3npFeuMLZ1Eq131n9DQPiKiKzecM5AX6RBuL8UElaUpARmnL6xII2kAVrPDQAtmQBADaNP4Qaye44eaVP3pAJnRI/nT/AIVjgSgISAQlIEz+UAftWYva1yLOpYUI1rVFC7q6kxQO64u1gJT+tRvYxmZK4gqJA8huffT0omyjIaHUUMDLsiDMeugpRA2GgrP+JHNCRqeQGtMOJX0Amg2ENlxZdOyZCPFX4j6DT1NTLbNylrEIlRJfbU1buqcBSXihCARBISsOKVB5dxI8Z8KrcPWBdeGndR3lfsPf6Gi3xIuJdZSNcoV+pSB9DRHDrcW1troojMrzPL00FWM/FPyZDjTm++hI8axRKEKkbAgedLnCS/vx1KT+x/ahl5cqdWVEzrp5UW4N0ukTtCvpWhOGMzxyc8gjdiCMiCtSdAJJ5aDn1pIxTFHrlfaPLK1bDokflSnYCtC43QPsax0g+ygay0qnQe9D421uF5emAhDDI7REwRroRI+Uxpz1inLEbgwjI0tQ7ozR3ZUJA/z5Vnza1JOhrTsPeS7btF0DMEzlG3UD6aUzLF4d6EHrKyjNkMchFesnVn5mlaGJ0Ou8jw13GlMd1jjJSEhKgsCPkMSPDpPOqqHm0yQMpO4qUtWqlgF7uBMVYGYKyyR+Hqf9Cr2C8T9hPa5lp8dSJJ/aKC8QYqW1DLEkK39B/OiXB3DgebLtwVnODkQDBI075MHTWQOY12pyYuQ90ny5ADS9wvinG9qsJCAr+0cvKjtj8RsOShKZcED8iv2rMU8L3CnHW0JBU2opUJA15GDyI1FVsRwR5gS4APJQNe/b4zoxXqvNTxD4jWUS2VqVGgKCNfWs7xDHTcvAvrUlqdQjUgeAoEw0VGBqaJL4ffBEpGu3eFOHFQFE82TI3c0m240wpthDKO0SEiJDZms4v71BdWWySgqOWRBidJFT2PClw4vKlIkb94U3WXAXZKR2oE7kTPlNaxDTcWXJhvjBXCWKJt85WFSuI05etNBxjtBpVDiLDUhKQmMxOnlULOGKSjTprS/TUG5rZ3ydyZ96SZNRtqSNaWMZvFpJAMUFQ++4YSpVaFirmgvPo6iqi75obqT7ikC+beR85V7mqSElXOiCT1x3tMIZXqJV0EgfpRpjB+mYeaAaA4dg4KM4WtJzQIMAwAd+uoo7huIhvQrdJHX6b0TZkGjG4vBz5F5ILEnxLiNQcUgmMsJAHQAAVCnEFK1zR5mpLn7E8suPAg81JScxjyUBPiaaMQRbC0QOzaDMDINCopOysw72bnMzvUmXIPjcsx+NlUgMtRJuccS3uuT0q9gzl5cqAT9y0d1r6dQnc+sUqOYK43cFSEl1qZScySoDoZOsUbXjLqPmCkjy/cV5Qnfc1sebriR/iOpsGW9M63DzKjH6JAqviV+AIBAAEAdKVP8AiHQ5TrFCnMYKgZNC639MFTX1S3jWJ7ifCmCxebQxmQe4lM67gj5p8edIQuQpe2YDccz5UdZcQlpeVX3Sm15k7lKikx5pP6a1oXjqA55QBhKTd3hcOqURHjBMfrJ9qK8bXUN5R5VBweA0xmO6tf5fpQnie4KimeZn0FEfdl/Agj2YfyYEbFHODms1234Zj+hH7igtMXAy4uZ/sH6pp+Q+wyXFtxHHjHW2dH9g/SssRtWi8YXn3S0/2T9Kz+xtlOrShA7yj6eZ6CleNpNx/lbcVOK02zwxbjDb1syvKpsKJglObL3yVHQAEEdNKiwDgJhS221qLi1qA3ypE7kAamBJ1PKte4zQGcP7JoBKSENJSNAED8I8MqY9ax8gb6YKo2M0fmYmcQA+dTk8wEJAnoCZge9VPtUbkxOnXyqxjeHLEFJM1Tw7CFEyskms9vcd7up2cKLzzKlAlue+B0TKgn+L5Z6mmbD8ZCX0AGSsZyOSQ3mzKGYQFAIIg+XIGjPDmB51IQk6nn0HM+1PvE+EWYaQpxlClJBbQqCFQtMKBUggkFIMidaLHm9pv4isuOmAHZmXcQ2y7G4ZuYPYuoSHQFFWitSNdQU8vLSBpUPHHC6QyH23SpJgpkyCFagj3q9jFq6izXaLDRtwB2T6nAhSMs5UL7U6q+UDKeXpSra4+pdh2CpJbUMvUoJnL6H6+FCbIDKf5hYVHqcGi7b3amlCEg6094Dci5zOrGXs4CU9SedLlvhS3QDkyzzNMVnh32dvUyVf70wUTGZ1RVPE3IL7iE2zycuknU04f02laAsqBJG9Z9iy2VHKuSpWgA6miOAcOrIAUtUU1KWQtbCEGszryVfhmnBdsA2fKqVjhoQR4VdxByGzWPvcPF9pl3ENvLpSKJcOYckAyNapqVmeUfGjK+6iRSyaEMLu4P4ptEFECJFIn2chWlN13clWhqoxapKhP+tKJTBYXChv0/ZG0IMqCnFL6d7KEx6JNNOKYV2wQoaEAgkIKie8YkjwpLwe2ATqNDWlYNi5ZtS6tGZJcCQEkAwQe9rpE6UryUPEkdyrxvLKcAuqv/2LjmDuxGcfxI/mDVdOCujm2QOUCB6Zac08ZW53ad/7D/7V9/4itFbocHmlP7Krncsg+J0h5z/P9RKdwp07BGn5SB+lUrnCXQPl/UVoYxOyPUebZ/auHnLFf4wPRY/as5uPiNH6g1VqUOH8Ft3UJauGkOJCdMw1Gn4VDVJ8jS9xnwEww4j7OV5VgkpUZyQQBCtyDrv03pwaVbpIKH0aclGP1iqeLv8AaPbzCUgHwIzA+RzVR4+VujOV5ABPIRDt+EV5dDCvzeHKrbuBt6pUYn51JMZ9D7HXemLGsVFu2AACte3gnmf2pc+0qWZOhPn1/wBe1UFtXErsy3b4OyEhASQAPzE7Uk8aYWttwLA+6gAEa5T0PSa0MAATNDXXUqVCoUk6EEAgjoRSUyFWuUOgdamWA018D4bnLjpOiRlHiTBPsI96pcYYa206FMiG1j5eSVDcDwO8edNXBzBbtkkj5pV77fpFU5cl47HzJcOIjLR+IE4vTCVSfAe9VODGe8tzp3R9T+1TccPapA5n6VLwj/UnzP8AL9qG6xQyLzTVfhXado848rZoZU/3l7n0TP8Aipx43tiu201yKCj5agn9azvgvib7LaKQgJLq31q72yUhKACep0MDzopb8ePSJKHUzCpAH8Mp/lS7AFTxRy/OB3bYHcVwzaCdBTv/AMPsXKUvMqUhKxMABQHUASIgyImi+EcNsskK1WvkVRp5AaD9aTwYxx8hAPzOOEsG7FGdY+8UNvyp6eZ3PpQX4j4jlWygHZKlH1ICf/FVPE1jfxgxLJd5dvuEkH+Jz+VPIHHiJNja8nIyld4qHEFCtUqEEdQaz60lq4WjeDHn0PqINHrR/MAqgOJOf8yY3IB9QP8AKjwCrWM8g3TR8w6wVHaLOnIchUWOXOZGmkER70Sw+8Q40mEq1A9+dSOYMFkZtq1dGzEkWIFwjAEuKC1Ak8qfhY9mgQOVS4DZJTAgRR+9aTl9KddwQAupndti+e4U3+Ter2NPw2T0FcLs0JcU4AMx3PWKEcX4gEskA6msLXqMCVuJ2HvS6qma6/q6Q8PuYepy7eW/SvMNQVMXL1cGqAviFiPH6VaxJWtD7VuVTWjqCe4xWD8GEzBO3061o7nZoQi2WArtAEJExqiHFr/xafxeFYphD/ZKQsEjIpKtD+Ugx+labxAFNOWTkzuJ5aLBMeYc/wC2hyt7TG+LhDZAGjK1ww2fwEfxn9zUh4THIrHqg/UVy18RbQOPpdbKENKSkK0Utc80tDvZfETpBqa748Zyk27JchJUVFbXdA5lpC1On/CPSpeDfaYXo1crOcLKGyz6pB+iqC3VktA7yFAdSNPcaU74FxK082VPIDOVWVSpCmpmB3/w66axrIo+u1A2A9qW61DXLMUUoFxCFfKVDN/dnvfpNOmNtoDupGYJAV4RoB/hy13d4G07cqSm3KFJAUXRGQhZPdjmrQ8vWqvEjyGQ264mZQEmSAM6e6SonloK8h+Iyg8zXHcZDj61DZJyp8EpMD3Mn1r1pfAx/sfprQHHW1NXDgMQo50kfKUrJUCnw3HpVdu6jaqzjsRAepoSLxMEEjb9h+9B7i6Gw5n96Xm7sxua4fdJECgGKN9WGcSsAt5lCzKZKiOscvLWmy+fSlsBPKura1X/AEWt64QEqKmS2IEglRJV4EpKvQ0r4jiH4QdANaUVLUPtGqw2RFjim5zOgdB9aaMFswm3EkAgCfWZPvA9fClC2T2r08pzE+A2FGry6VBSk6ZYPiJB+oB8wKqZdBZIrWS0vrxQJTlyBQ8a9hi2+8XHVstDVQOqgQQYSDqeke9LqkK5Z99Ov+pq05gZKx2qkpVMRObWYIXrKTvXhjEw5j8R2tfiYGUttMrW1bpMRkS45lJJK1KMd8kzlTA3HjWp4bxzh7jYULxqAkT2ighY03UlUGfSvz7jFmu0Ubd0AhOkTKdQFadDrNUWGLckZe2WoqAS1CQFE6BJXmJEnTQH0rxxKRF8jP0dw5xR9rC4GRSTOSc0tqJ7NUwIJgyORFZ38Z7UlTLxGkFs+BQvMB6hf6Gq3C2OvW7/AN8ptACyVNJ1OiC2GyQYATvz1FMfG+KM3WH3EpkhIWnKfxJPdVtIIk+YJFK0H1HKpqyIgYb8ulEcC4a7Z7ORIgekSKBYbcCBrWkfDq7/AKxHkR9DWWVJMeVDgCHLPBUtgabChvEt6lltS+SRTLfPbik/ilrOysdUmjXZ3FlalLhLjIOqKYgjrzHWm3EsX7mlfn+yvC28FJMQa0S3xcuNjTlVBXWpOr33OMRx7KSOdK1/iJeXBOlc42+e0NBkOd4UAWGWjNa2aRyFTOPZQRUdtfd2NNt6oXD2p1rWE9cqYi5XrCIqrdqqK0uI0r1ag3ufGBWo4ovtsJtXNy2EBR8UgtH3ISazK3FP3C74Xh77a1ZQkqSk7hJXkUlUc+//AONA2xH424MrfYznB77D0FXapUVOKzKV2wQAVfMMuQwAZ5miNwrCV/8AXWiei2XB6ggKpTPDI/8AsN7gagjUmAN9ya+HhZeXMHmSn82YgTtvEUFGMZcLMTfcarXDLUElnEmxmMkEKROkDMM6kr9RR3Dbt9ky1iFsUTJaVnU2dI0CUSgc4SQJ5RpWaDhd4iUrZUOoc8Y/L1rx4SufyIPkpP71438zPQx/8ptDHFTgMuNNrTGqrd1LhnqW1ZVgb9TXPFLDFxbZgApsqCo6ZiQoRuDnHuaxc8L3Q/6XspH86ktcLum1oUW1CFAgFQAJB0BIO1LKCMTEqnkGnziPDEpSGQpJWhw5DPeCFwQhY5CZ9x1pZurZxpWR1CkKHJQg/wCdNeIuOuuKkNh1IB7ubvA6RMxtpNOqnWrlJSsTrJBExP8AuNaox9RHkqAQfn5mRsSdACTyA1PsKd+DOEFuOpcfTlbBByH5lkbAjkn6024bww2DmRlT5QPpTXYWSGxKle9C7aiRF74kSLVlHJT5J/hbIA/7j7VnV9aJDSo1MHXrptWpcaW6bpgNtq76FhaOhIBSUk8pB9wKzK/sLpJyBlzN+HuKMq5agQdaQO5QhHGJGFL1PWBR3DWHVkhptTikglSUjMrLoJCd1a9AdxVDi60+zXz6U6DOVJ6QozA8AZHpVH+k1AhSZChsQYI8iKsIvYkd0KjW1cPIV/VLn8pbWhX6iRVVeDXTij2du+AdsyFJSP8A9FBKY8SRTrg1q87ZsvJurlJUjvAOaZtjAI0EihruCuuHvuur/vLJoAwm8TF1fD6hP2i6YbmCUlZdXIBjRIgkAkfNzq/Y4La5cyC/cK1AIKGG84E7SVGJTsvnR1ng9MfKPYV0rhkJERA8NIPURtXi1jUJVo7gm0ulAFP2duJ1zZF94aZiokyfEmaKW+IlOpyRGydo6RVFPCne/rVAHqJ+hE1RvrJbQWUqzBPRJE9eZ5A0opceHhyww2zdcIIDZUCQJOUq00ie7vyo1g2H/Zn0kIWkGQd1IOk/NqP1pM/oS9cbQ6wEuEGcqVQsctlQFCOh9KbeD769JyuNLRGhzApP+EjXzpOSwLuUIATXRjfeL2oNiKJSRRjEmlActtvGhDi5puLaxb9zI28FUq5KAPxH0E1ptvg4bbA6CpbTDUocK41VUfE2NJZbOusaCqrk3ECZrxUoB4gcqXlk71eu3StZUeZrtuzmvRfcrIxJW1TtPk71WurMoOo0rtkQK8Z6fblVQsGvXCqjbrwmGEAQBU1ji62gtKQkpWUkhWbdGaIhQ/Or9OlU2U5hoa8Lcg60Ef3C6sXKkjO02pIMwc8TBTqM2uijXVhjoWUNlpIAyjNOZWVHyzmSZy8udCLxyEx1qxw+wkupnrof7Q1TPhmifCsuhc8EBYCOmNYWyhkuEuK7qWx3gZIUVJclQMkFRMmR4aCgJxBvWGlnRMic2iSVE6QSStRUTOpozeXcMQ6g9mDscpMkmEojWBBAJjQc6AKuUK7rKCgnT5ySR0y8/Wlq7VKxgQaIhkPMlLf3h7qR3cgKiM0q0BDYJPPLInerV5jCXHUpUlaIAKUkd5WYESNdv1NDsMZgtBGRRIUTsdM3fG2pkCNtKYbnDmLtvM2e+n5VROUj8Kh08DXms9wAqL1KH2XKrtNSspCTOXLA5eH10oxwappa1nMEqKRAOndJ7x6bhNJV7ZuoUUFs5hKiO1lJjUkJmU/50zcBMLdfK8oBDRBA6lQJ3k+lHi0YHkL7buaAnCSdUEHyM12cJX+KYrzWGEbSk+GlWkN3CdnfcTQZTuTp1IU4Yn8prq5Y7JBJJSSIQgEgqPUjoN6sJbeO7xA5kAAUPebClQmVHmo6lR6DwpMOYp8VbMIeYV+Zoj/C4r+dKWF2wdeabOy3EIPkpQH70+/GyBcMIH/TbKT/AHjCj9RSrwTg7l1eMoRoAoLUdoQggqI6nYadatQ+yTsPdP0IuwQlHZoACRokDYAaRVK3sddqNJtzMyakYRUVyiUBYRvUT9l01osRyNfAmtszIsv2k8qF49hobYJIMgKWepIEJA9zTom03NLGNqLpUlae6UkJ5b6Zq8XrZhKCTqCMOdZU2kpUWHCBM6pJOslPI+I/WiKcVuGok50/mSc49R8w9qAOKQ02ht9BcyDKlaZCtNNSNttudMnD/Chc+8Cl5TsFbj1G9K9PnsS31Ao3LKsX7ZIigl7fBG9Oh4cDaTA33rMeO3whWQb1XiTiKk2Zh2JZv+JkpToZPIUl4hdruHBrPh0qg+smmzhXBYR2hGp1pjMFFmSu8AYjadnAO5ohgrYUMqvSqnE7svEdPrXzBr0TlO/KmDYuArbhu+w8AaiRSxeMhJ02ptuLo5IOopTvJJNZGGDH6+WtTOtVWRoa9Ak1qFVeSoxrXrIb127SidyhRQg7EVd4eVEsIZKgpQ3SJH6aDx1n0oXf/MPKmzgxALapAPe/YVmQ0kPx95YTsbld032ZT3TCVFMaER3/AN65ueGi2hfYrlZ0zKEQD80RzNQ4D/Wx/bP/AI0fw9RLWv5lfWkKd1KsxK9QRwfZKbCwtA7qokanWSdR4ZfarPEWEQnt2ArNPfAMEjqI3MxXzh5ZynU6vLnx0TV/EVkB6CRERrt3OVbysxVlWsRQwNZNyM5WSZCkqk90jmSZ3Io/8LrJb1y64gqAQdQNB35CdB5H2FDcJMwTqZGp1O/WmD4djKu+UNFBwAEaGJVpPSm4mszfJFKTNSbFwncBY8dD7ipu2VzZM/pQi2fXp3le5oqHlR8x9zQZDuRL1Pi7Va9VggdNAPXrQnFcSQwkhqFOnTNulHj4mq90+pSyFKUodCSR7GorhsdB7UsQpi/xHP3rZkkkLJJ5mRJ96F8JYwq1um3hmhKgVAblEhK0idCSkn1imb4wIAXbQAO65t/BSNZfN6fyq1ACoiG00/VOG4ozcMpdYWFIVtyMjcEHUEcxXTPzaV+Xrp5SIUhRSoc0kgz1kVsPwTvnXWHS64twhSYK1KVE5tpOlT5MXEXGK9zRnE1G2mTpVhW9TIFJjJUvHYQZ2A1nTSlHEbtCwFJOdRnLl2B+WY6Agj360W+JKiMOuYMfcr28qV+DEjsWf7oqPzyVw2PvH+MLeUsKwp5y/Q2kns0iV6TKp0/etts7cISEjkKT+CUDtFmBMq1/iNO9dXxB/sqfxJM7E5CJQxcdw+Vfnnj8f8x6V+hMZ+Q+Vfnrjv8ArzTjNUeyLVuiVp6TWkt3EMwNNKzux+em9Cj2VT5hdRbC4rt4Yt51RPM0W/oIIE9KN4SkSNKnxr5aczUsZgQFtxRu3oEAzQ1bR3iigGvrVt1AyHQUKEkR+ZADqLSxQ99MGiC+dUbimCS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MTEhQUExQWFhQXFxoaGBcYGBcXGBgXFxgYGBgVGBcYHCggGBolHRcVITEhJSkrLi4uFx8zODMsNygtLisBCgoKDg0OGxAQGywkICQsLC0sLCwsLCwsLCwsLCwsLCwsLCwsLCwsLCwsLCwsLCwsLCwsLCwsLCwsLCwsLCwsLP/AABEIALoBDwMBIgACEQEDEQH/xAAcAAACAwEBAQEAAAAAAAAAAAAFBgMEBwIAAQj/xABCEAABAwIEAwYDBgIIBgMAAAABAgMRAAQFEiExBkFREyJhcYGRBzKxFCNCUqHBgtEVM2JykuHw8RYkQ6KywghUg//EABoBAAMBAQEBAAAAAAAAAAAAAAIDBAEFAAb/xAAsEQACAgICAQMDBAEFAAAAAAABAgARAyESMQQTIkEyUWEFFHGxgRUjUpGh/9oADAMBAAIRAxEAPwD7fkF0nlJqu9bBRHIc/Ac6tW+UJUTmWeUCPrQzFbglIGRaUneCJP7muYwBNifR4fByHTihJMRU2txRbQEN6ZR1gRJ+tCLtUfKQJka+0jxmqTtypOxUR0UIPvXlOZwhIEqKoA8TWotG5R5ZCYQiChJcPuwSoAyZq8m4pewxpSbh1J5fXnRrKeVMyDc46NKmNMhSkr06H9qr2+HukTEJ6nSaO2rIMFQkAz7c6pYjdoJJUSY5AwKfhb2yPOvvgl7C1FwZCkk+NaFw/admw2y78y1ZiRsB0+n61nTl2gbI/Ug0Xw3iNYASVEwNM248jRltQUA5SzxGtDbquzJ360Eu7vtCDljyqrfXkqJO9TcPYe5dvoZQYKzqeQHM0n7ky2xoCMHAWDKulrShOgOp5D1rQrjgxpoCVqnwimPCbJqwYSwynbdUaqUdyepqnf3BUrVJJqLyMxOkh4FJNt1PnDLxYcyBS1NKEQo6IPUDkKZcZcEJ8Z/ak8SDJSoD3/QUSs3s/dmTy/yqj9P8hvUCPGZfHTmHX47gDGcRSlW9MXDy+0tknxMeOtKPEuGAuZc3f6U64Yx2Ns0gck6+ddhr5zf1R1/bKB8mU745QdE+gpTuHIWc3Pamy81mkfFUlb6Uil5JwcRoxf4iWSryqmwoRRriFkIRruaWLN3WKjzLudDE+pp9l/VA+FLnFp/5VfmPrRrBn8zA8BHtS/xU5Fsr+8PrSlgHuJ1o4pMRz261+ieHyv7O12nz5BPtWKfD/DftV8y2r5Ac6vJOse8V+iTaJiAIpWfC2T6fiEzgaMo14mrKrXxqupsjlUDY2TsTQwMTPiu2v7ApaR3QpObykVgeKphWYcxW7/EfGc9o7ahC85iDGhEg1ij2HrCCVgjwNdrxlC4wJJkJLQEozWk/DLi1li3ct3o7xOXSSc2371nBb1qxgaT9obASVHOO6OcGjYWJ4GjNuwLiB0tIT2BTEpzkACZgeOs1nvxLxl5247F0AdntBmZGhrRcXZu1MBtlCQTBknbmDA8azz4gYG6lxpxXedcHfCRtlA1pOOrjGuo5XagjXrQK7dk/Sobu8UrVR2qku6qUrPuPUEndod9mlRHgcon8Ud0T0mpF3VVnLgHQ1qgiTZyrrRn3DkhCkZ9HVkjf8IAhRTymY9KZEtilEpA7JaUhGUgGJlYnc9Tr+lN+aQDTnFifPjTSO5Q4UFLSFLVGYhPITGp5ClPEmXmxDiFDXSQY/TStw4ZYbYsXHFRnfnTnCTlAHXmaWrl5CjCgCPEUbv6QAEmTGcpJMx+Y9a6DnofCnDHMGtjJSIPUaUm3LRQopP8AoUSOHi8mJk7jXhTTNxaOJUkdq2QQvmQeR9q0X4S8JBtr7Wsd9XyDogc/XX9Kybhe6yq0/EQn3POv0qw6EsBCRACABHKBS8rAajEDcbEq3xKVg7yJB86GqSc8zB6zV66BKUnoAPahriFRvFSZRRoS7Etjc7WM26qrOgCFJUQobKG9QKBFRuP6RSVJBsQ3QHUzXFsYuUX+ZxQLgWkTyUknQx5GtrtLrO2NdYH0pTuPsbbTy3wkuaBMxJA2/Umr+EXOWByIFdrDl6v5nHzqaK/AMJvid+VLLdqe1KzuTp5Uy3Kt6X8ReHZlUxEiqGkyCIvG+JZ3ChPyp0nqfClVDmUyZqxiFzncUeQOn86qNStYSOZipGNmWgcVE1Hg4KNoVK0kkjyoRxaf+WI/tj6022DIbtQnoAKWMfs1v9kyj5lr9gNzSLA3CHc98NHPs5Xcq0T8qTy3/wBe1bbg+MtXCZQoZvxJkZgfEUv4PgTTVuhjKCANfPmaX8e+Hra1drbuKYdGykqI+lKx+Yt0Z7JiuaLfPQQAdd6oX+IltBPPlWJKxi+sbgpuHlPJP4s0keNP3DOJpuEqWpyUAaT1pj4y7cviAtVxMoYncuHM4sb7aUm3uLFRIUgEeNaHf3iVktyPKkrHcJS33oMHp1pQbcsOKlsRExSxGbMgQCdhyqPhZ5TV4ghHaKEgJHlvR/ELcpQdDrUmBcN3Lbzdw0EqJBkHSAaqR7G5JkSjqOdpe4g4pQDaWwYglRMekVbYa+8IfIUpIidK5tHbkJcDoSkg/MDIjl/rwrKsUx+4Ljn3p+YiRpoDQhbmXUtvNxzoe+/HOaLXPDbiDqoKB5k6x5VynB42A+tLsCfQHIMnRr/MDBajVxlKgPlHqaJN2Efhr6uyUdAkisLTQFXZaA7g90ECVAnbYa0ewm8zoAO9RMYEqCCQAZnqZq2zgyEAQsiPGmF16nLcG7EceMGXEsWiW1d4MtynJmHehROYak6q005UFxcOsttlSdSASNyPA0fGJLcuZUpAQlCC2k6doMgIAPLY6DXSqWOYyp5xX3Rgag7jxHtS8pJPUzEtfMUf6TC/mSZ21BT/AJGl7HmDmB5q5CnZxbHZynRXMHl4RyoWnCHHiClskGQkxoYMHXlWo4BuDmAC+4yLgzhtxxSF5kiFyRv8usdJrc7Jw9mZ6EGfKk3A7TsGkoQQVDVXiTvFGWMSykpVsdDPXkaW7ljc5uH9RQvwr2k1cEXPEz6XENlJKSYzBtWmwOuytelVOKnbxs5U69csaCetNjuIMhw92SEZiQnMRtoIE/7UFueJEKUpLaFFzlIkSOs8qJ70anYQaq4HwlNyYVlIHOVpV7wRrR5+APHpUaMfChC0gEaEcpqFbkmeXKp2smOC0IPu8IReqSkJBKF6gDv6QTKt4Oum2lHENZTA/Dp7Ue4KsNVPEaEQk694kyTqOW2nU1Qu2/v3kj81WYQQonP8plLkCcpBI16UlcTXHZtuTtOnnTulBAJnSsq4/wASzryJ2G/nVzHVyLGu4nrco7wlZZnAojRP1oHY2pcWEjnWjYJZhvKkbDfxNTMZRca32FFnuiY3q9wvhgEPKHeIgeFXcGYlM8jRFDeXQbVD5DHhqMTuT5oE1mvGPErpzhKsqRoCK021aSqQo6RWYcf2KEoJGiRPrReFhH1tBzMfpEyK+u1lZJUSTvJmth+ELTK7NecSc8+2tY/iDYmRTj8K8RUla2zOU66da6DdRCaO5pF5YWzjvaGRG3Laq2MKbKYJASOdVLmzcAUsBREzQXiNp37Mteu21c8oeW52ARxsSte3jS15UHMmImgd3xdcWrhQnKU8pnSvcMpGs7dap8U2WZ0Aak7U/GAGqQZiWHKEsU4iuXbQuKdQMxjIBrHv40mL286NW3DLywOQ5E/yq2rg5w7rHtT7AiBuWbrFc2xPrVY4metUGsOKtVEz0Fdrw7oSI61P7Z1h4uarl9GKeNSDFqAqYVy1qJaVjlRBViWTIOxGBzGD1qqrECedBkBSlBISoqUQABuSTAA8Sa1rDeDGLRCA82l65UBnzd5CCfwITsSNp51pUKLibYmpQ4JxpJQ4hYBWhOZB3OUHlPQn2VUGJOtqzKyZVHmkZT5CDA9qf7zhm3tbZ18NIRc9kSAkRlSSmQY0PIVml5hDy8sBRLhhKEyZ8ABvQsLr4nkcbgxTidh8xPWfcmnHh/EgtpKAMuVIgbSP5zNEOG/haYDl2rIkCezSdYH51cvIe9F7tNlm+7tikgQHM2RUdcomfWgyUBI/MwN5K8V7EAOXKkKzCprq9LnePTT0qtfNgaBUg+9D7N85YPKRQDc4D4nxHiwoiHLRb2btGEpWpQAUFz8o3iOccq7vmcqiEZyZ5NJQNZ1lVVMAxENPBKzCF7HormPI/tRu/DGclTqvKdKa2k3PqvEyjMob8bi4LNaZLisyldBAA5DzrwuI0qfFMVaOiOXP9qo4fC15uVTmzsy0H4EecF4ztbdpLb7yUKSSIJA0qrcYm2txx9slaTqnL+LSsk41aH2pwbyEK8iUwY9polg+OOtNICVJUnLtHT81WoNAzlZB7mEdH8bWULLiOzHITqayvGni44Yo5d4i87qtXkIEVSRKCFAJnyBoy/xPKKkmA4etOoRqeZ0pltGnJ1UAeg1NVMBf7ZzITCzsOSo3jxpvt7HsxJAFJdwIQUmetWXikDOoAeMfSiD+PtWzYDrne8TqaF2GLhTqkd7TqO7HhQj4g4aXcyklIAABkfSkEDIQpjKKixB+NfEJZUQ0qE9arY1xC2+wElwSd/OkN5jLzo1wRwo7iNx2SDlQkS4v8o1iBzJq1MarpYguw7gy+QlWxrRfh1giG2ytRGZQ08BRV/4Mpa7wuSQPzJAqhijgtmuySqVbTWPoVKfEwfuH+wjViHEDTTYSjvdT40p3t922ZJO/LkRS19pWo5RrUnaLQpOcEeNTNZ7n0ODHhxClEp2jSkulEaAyKv3mFOl5K0p0HWjNk0jMFaTFXLm9Qnx8qNe7nA8sBXZfzKpbegBKUz4mohYXZ3U2PQ/zqx/SsagGvNY0pSoyxTKMkEVXn1tfNGbkkDX1qrC3DKzpyHKoiVEznHmYNfUpT+NyfCkVPqi5bvr+Z06lI0TXGXwq20prkCfKiWE4Su5cCEDIndSuSU8yf5c6yayiuRMMfD7BUozXrqR3CUsjquO85/DsPEnpWj8GW3bKXcr1hRSjzAEq/WPek/FbhKG0ttA9k2AhMAmepMbqJ1PnT98Pm4sGOqs6j/EtRH6RTMTcmr4E4Hltrl9/6k19b9qpxJGYSAU+QBSny1Kv4qs4VgyGu+QC4REgfKPyp6CikVw4uKoYAbMg5GqECY/fgK7IckZ1eUwge4Uf4RWeYlcaqNNXEagFuOc1hKfRIP7qNZ1j9yQCKiztyIE6HjLxUmC3cZCXRmPd1n2oFjGNgqPZrKRPlqddYqleZldor8gBPkVpR/7UFCf1NVYkCiQeQitl5maNhYWWkLClqcyBQzEBMhSlc/7AFS3zYdcSUqVkURsZEGOXXXaqZGVtIKo7gTJkxoEgxQnh26PauNZwQCSk6iYMEp+sUsMWH8SoIuOgB3/cYlYWO+rMQElOVtWqiFATJGmkj3oxhyconlQwXRyxm7qUgq6nUT6wI9KsY9chpg3DsBSkgNoIyJKsogZRqqNzsPE0ggvqUl1QWYk45edrdOq5FUDySMo+lF7W2hI0350p2p7wmtSFylDCNtUiKtI4rOevva4vO2xCdQfCq5WY8qYU3wjWqN28FgjnyqYNcpOOoFavezdQtP4VJUPQg1pv2l55OVQCUnp086ye7Tlmd62NtpBbSsuDIUgjKd9PChzVQMBe6nyys0NArOwHvXeGMB9l0qE5iaBY7dqIytpIHU700cLtwwKmye1bhgTEuKLAMulPjWif/H8pCrtROwQJ/wARNG8f4atnVBxxEq5UFw+yGHIfKVZQ6dumkV0MGXmOVagZcJ43HHEuL2lrU2FEEbSNDWS8RvlTqj41at21POFaJKRqTyJoRfO5lGhJPc6XgKApqHeB7UKSpZ1OaKZeJmEG2X3ZIGnWaXvh+dHE9DNON6kZI3qZgS8xnCHczlpt4BJCVVI2l5RgoI86c3QnwqDtEVUhoTneRk9R+UDtWiyNRVhu0g/5VddvUiqa8RTNFZiIg/c9T7VYYQ3yST6UOViY5Nge5/Si1g8F6F7sz0yQPcUPouZ3P9Q8dTs/9CE8PtFOKShtuVKMCdB5noBv6U93C2bW3ShohRCpdP5ymOX5YjToah4R4fDTJdcclbo7pHJs9J5q3npFeuMLZ1Eq131n9DQPiKiKzecM5AX6RBuL8UElaUpARmnL6xII2kAVrPDQAtmQBADaNP4Qaye44eaVP3pAJnRI/nT/AIVjgSgISAQlIEz+UAftWYva1yLOpYUI1rVFC7q6kxQO64u1gJT+tRvYxmZK4gqJA8huffT0omyjIaHUUMDLsiDMeugpRA2GgrP+JHNCRqeQGtMOJX0Amg2ENlxZdOyZCPFX4j6DT1NTLbNylrEIlRJfbU1buqcBSXihCARBISsOKVB5dxI8Z8KrcPWBdeGndR3lfsPf6Gi3xIuJdZSNcoV+pSB9DRHDrcW1troojMrzPL00FWM/FPyZDjTm++hI8axRKEKkbAgedLnCS/vx1KT+x/ahl5cqdWVEzrp5UW4N0ukTtCvpWhOGMzxyc8gjdiCMiCtSdAJJ5aDn1pIxTFHrlfaPLK1bDokflSnYCtC43QPsax0g+ygay0qnQe9D421uF5emAhDDI7REwRroRI+Uxpz1inLEbgwjI0tQ7ozR3ZUJA/z5Vnza1JOhrTsPeS7btF0DMEzlG3UD6aUzLF4d6EHrKyjNkMchFesnVn5mlaGJ0Ou8jw13GlMd1jjJSEhKgsCPkMSPDpPOqqHm0yQMpO4qUtWqlgF7uBMVYGYKyyR+Hqf9Cr2C8T9hPa5lp8dSJJ/aKC8QYqW1DLEkK39B/OiXB3DgebLtwVnODkQDBI075MHTWQOY12pyYuQ90ny5ADS9wvinG9qsJCAr+0cvKjtj8RsOShKZcED8iv2rMU8L3CnHW0JBU2opUJA15GDyI1FVsRwR5gS4APJQNe/b4zoxXqvNTxD4jWUS2VqVGgKCNfWs7xDHTcvAvrUlqdQjUgeAoEw0VGBqaJL4ffBEpGu3eFOHFQFE82TI3c0m240wpthDKO0SEiJDZms4v71BdWWySgqOWRBidJFT2PClw4vKlIkb94U3WXAXZKR2oE7kTPlNaxDTcWXJhvjBXCWKJt85WFSuI05etNBxjtBpVDiLDUhKQmMxOnlULOGKSjTprS/TUG5rZ3ydyZ96SZNRtqSNaWMZvFpJAMUFQ++4YSpVaFirmgvPo6iqi75obqT7ikC+beR85V7mqSElXOiCT1x3tMIZXqJV0EgfpRpjB+mYeaAaA4dg4KM4WtJzQIMAwAd+uoo7huIhvQrdJHX6b0TZkGjG4vBz5F5ILEnxLiNQcUgmMsJAHQAAVCnEFK1zR5mpLn7E8suPAg81JScxjyUBPiaaMQRbC0QOzaDMDINCopOysw72bnMzvUmXIPjcsx+NlUgMtRJuccS3uuT0q9gzl5cqAT9y0d1r6dQnc+sUqOYK43cFSEl1qZScySoDoZOsUbXjLqPmCkjy/cV5Qnfc1sebriR/iOpsGW9M63DzKjH6JAqviV+AIBAAEAdKVP8AiHQ5TrFCnMYKgZNC639MFTX1S3jWJ7ifCmCxebQxmQe4lM67gj5p8edIQuQpe2YDccz5UdZcQlpeVX3Sm15k7lKikx5pP6a1oXjqA55QBhKTd3hcOqURHjBMfrJ9qK8bXUN5R5VBweA0xmO6tf5fpQnie4KimeZn0FEfdl/Agj2YfyYEbFHODms1234Zj+hH7igtMXAy4uZ/sH6pp+Q+wyXFtxHHjHW2dH9g/SssRtWi8YXn3S0/2T9Kz+xtlOrShA7yj6eZ6CleNpNx/lbcVOK02zwxbjDb1syvKpsKJglObL3yVHQAEEdNKiwDgJhS221qLi1qA3ypE7kAamBJ1PKte4zQGcP7JoBKSENJSNAED8I8MqY9ax8gb6YKo2M0fmYmcQA+dTk8wEJAnoCZge9VPtUbkxOnXyqxjeHLEFJM1Tw7CFEyskms9vcd7up2cKLzzKlAlue+B0TKgn+L5Z6mmbD8ZCX0AGSsZyOSQ3mzKGYQFAIIg+XIGjPDmB51IQk6nn0HM+1PvE+EWYaQpxlClJBbQqCFQtMKBUggkFIMidaLHm9pv4isuOmAHZmXcQ2y7G4ZuYPYuoSHQFFWitSNdQU8vLSBpUPHHC6QyH23SpJgpkyCFagj3q9jFq6izXaLDRtwB2T6nAhSMs5UL7U6q+UDKeXpSra4+pdh2CpJbUMvUoJnL6H6+FCbIDKf5hYVHqcGi7b3amlCEg6094Dci5zOrGXs4CU9SedLlvhS3QDkyzzNMVnh32dvUyVf70wUTGZ1RVPE3IL7iE2zycuknU04f02laAsqBJG9Z9iy2VHKuSpWgA6miOAcOrIAUtUU1KWQtbCEGszryVfhmnBdsA2fKqVjhoQR4VdxByGzWPvcPF9pl3ENvLpSKJcOYckAyNapqVmeUfGjK+6iRSyaEMLu4P4ptEFECJFIn2chWlN13clWhqoxapKhP+tKJTBYXChv0/ZG0IMqCnFL6d7KEx6JNNOKYV2wQoaEAgkIKie8YkjwpLwe2ATqNDWlYNi5ZtS6tGZJcCQEkAwQe9rpE6UryUPEkdyrxvLKcAuqv/2LjmDuxGcfxI/mDVdOCujm2QOUCB6Zac08ZW53ad/7D/7V9/4itFbocHmlP7Krncsg+J0h5z/P9RKdwp07BGn5SB+lUrnCXQPl/UVoYxOyPUebZ/auHnLFf4wPRY/as5uPiNH6g1VqUOH8Ft3UJauGkOJCdMw1Gn4VDVJ8jS9xnwEww4j7OV5VgkpUZyQQBCtyDrv03pwaVbpIKH0aclGP1iqeLv8AaPbzCUgHwIzA+RzVR4+VujOV5ABPIRDt+EV5dDCvzeHKrbuBt6pUYn51JMZ9D7HXemLGsVFu2AACte3gnmf2pc+0qWZOhPn1/wBe1UFtXErsy3b4OyEhASQAPzE7Uk8aYWttwLA+6gAEa5T0PSa0MAATNDXXUqVCoUk6EEAgjoRSUyFWuUOgdamWA018D4bnLjpOiRlHiTBPsI96pcYYa206FMiG1j5eSVDcDwO8edNXBzBbtkkj5pV77fpFU5cl47HzJcOIjLR+IE4vTCVSfAe9VODGe8tzp3R9T+1TccPapA5n6VLwj/UnzP8AL9qG6xQyLzTVfhXado848rZoZU/3l7n0TP8Aipx43tiu201yKCj5agn9azvgvib7LaKQgJLq31q72yUhKACep0MDzopb8ePSJKHUzCpAH8Mp/lS7AFTxRy/OB3bYHcVwzaCdBTv/AMPsXKUvMqUhKxMABQHUASIgyImi+EcNsskK1WvkVRp5AaD9aTwYxx8hAPzOOEsG7FGdY+8UNvyp6eZ3PpQX4j4jlWygHZKlH1ICf/FVPE1jfxgxLJd5dvuEkH+Jz+VPIHHiJNja8nIyld4qHEFCtUqEEdQaz60lq4WjeDHn0PqINHrR/MAqgOJOf8yY3IB9QP8AKjwCrWM8g3TR8w6wVHaLOnIchUWOXOZGmkER70Sw+8Q40mEq1A9+dSOYMFkZtq1dGzEkWIFwjAEuKC1Ak8qfhY9mgQOVS4DZJTAgRR+9aTl9KddwQAupndti+e4U3+Ter2NPw2T0FcLs0JcU4AMx3PWKEcX4gEskA6msLXqMCVuJ2HvS6qma6/q6Q8PuYepy7eW/SvMNQVMXL1cGqAviFiPH6VaxJWtD7VuVTWjqCe4xWD8GEzBO3061o7nZoQi2WArtAEJExqiHFr/xafxeFYphD/ZKQsEjIpKtD+Ugx+labxAFNOWTkzuJ5aLBMeYc/wC2hyt7TG+LhDZAGjK1ww2fwEfxn9zUh4THIrHqg/UVy18RbQOPpdbKENKSkK0Utc80tDvZfETpBqa748Zyk27JchJUVFbXdA5lpC1On/CPSpeDfaYXo1crOcLKGyz6pB+iqC3VktA7yFAdSNPcaU74FxK082VPIDOVWVSpCmpmB3/w66axrIo+u1A2A9qW61DXLMUUoFxCFfKVDN/dnvfpNOmNtoDupGYJAV4RoB/hy13d4G07cqSm3KFJAUXRGQhZPdjmrQ8vWqvEjyGQ264mZQEmSAM6e6SonloK8h+Iyg8zXHcZDj61DZJyp8EpMD3Mn1r1pfAx/sfprQHHW1NXDgMQo50kfKUrJUCnw3HpVdu6jaqzjsRAepoSLxMEEjb9h+9B7i6Gw5n96Xm7sxua4fdJECgGKN9WGcSsAt5lCzKZKiOscvLWmy+fSlsBPKura1X/AEWt64QEqKmS2IEglRJV4EpKvQ0r4jiH4QdANaUVLUPtGqw2RFjim5zOgdB9aaMFswm3EkAgCfWZPvA9fClC2T2r08pzE+A2FGry6VBSk6ZYPiJB+oB8wKqZdBZIrWS0vrxQJTlyBQ8a9hi2+8XHVstDVQOqgQQYSDqeke9LqkK5Z99Ov+pq05gZKx2qkpVMRObWYIXrKTvXhjEw5j8R2tfiYGUttMrW1bpMRkS45lJJK1KMd8kzlTA3HjWp4bxzh7jYULxqAkT2ighY03UlUGfSvz7jFmu0Ubd0AhOkTKdQFadDrNUWGLckZe2WoqAS1CQFE6BJXmJEnTQH0rxxKRF8jP0dw5xR9rC4GRSTOSc0tqJ7NUwIJgyORFZ38Z7UlTLxGkFs+BQvMB6hf6Gq3C2OvW7/AN8ptACyVNJ1OiC2GyQYATvz1FMfG+KM3WH3EpkhIWnKfxJPdVtIIk+YJFK0H1HKpqyIgYb8ulEcC4a7Z7ORIgekSKBYbcCBrWkfDq7/AKxHkR9DWWVJMeVDgCHLPBUtgabChvEt6lltS+SRTLfPbik/ilrOysdUmjXZ3FlalLhLjIOqKYgjrzHWm3EsX7mlfn+yvC28FJMQa0S3xcuNjTlVBXWpOr33OMRx7KSOdK1/iJeXBOlc42+e0NBkOd4UAWGWjNa2aRyFTOPZQRUdtfd2NNt6oXD2p1rWE9cqYi5XrCIqrdqqK0uI0r1ag3ufGBWo4ovtsJtXNy2EBR8UgtH3ISazK3FP3C74Xh77a1ZQkqSk7hJXkUlUc+//AONA2xH424MrfYznB77D0FXapUVOKzKV2wQAVfMMuQwAZ5miNwrCV/8AXWiei2XB6ggKpTPDI/8AsN7gagjUmAN9ya+HhZeXMHmSn82YgTtvEUFGMZcLMTfcarXDLUElnEmxmMkEKROkDMM6kr9RR3Dbt9ky1iFsUTJaVnU2dI0CUSgc4SQJ5RpWaDhd4iUrZUOoc8Y/L1rx4SufyIPkpP71438zPQx/8ptDHFTgMuNNrTGqrd1LhnqW1ZVgb9TXPFLDFxbZgApsqCo6ZiQoRuDnHuaxc8L3Q/6XspH86ktcLum1oUW1CFAgFQAJB0BIO1LKCMTEqnkGnziPDEpSGQpJWhw5DPeCFwQhY5CZ9x1pZurZxpWR1CkKHJQg/wCdNeIuOuuKkNh1IB7ubvA6RMxtpNOqnWrlJSsTrJBExP8AuNaox9RHkqAQfn5mRsSdACTyA1PsKd+DOEFuOpcfTlbBByH5lkbAjkn6024bww2DmRlT5QPpTXYWSGxKle9C7aiRF74kSLVlHJT5J/hbIA/7j7VnV9aJDSo1MHXrptWpcaW6bpgNtq76FhaOhIBSUk8pB9wKzK/sLpJyBlzN+HuKMq5agQdaQO5QhHGJGFL1PWBR3DWHVkhptTikglSUjMrLoJCd1a9AdxVDi60+zXz6U6DOVJ6QozA8AZHpVH+k1AhSZChsQYI8iKsIvYkd0KjW1cPIV/VLn8pbWhX6iRVVeDXTij2du+AdsyFJSP8A9FBKY8SRTrg1q87ZsvJurlJUjvAOaZtjAI0EihruCuuHvuur/vLJoAwm8TF1fD6hP2i6YbmCUlZdXIBjRIgkAkfNzq/Y4La5cyC/cK1AIKGG84E7SVGJTsvnR1ng9MfKPYV0rhkJERA8NIPURtXi1jUJVo7gm0ulAFP2duJ1zZF94aZiokyfEmaKW+IlOpyRGydo6RVFPCne/rVAHqJ+hE1RvrJbQWUqzBPRJE9eZ5A0opceHhyww2zdcIIDZUCQJOUq00ie7vyo1g2H/Zn0kIWkGQd1IOk/NqP1pM/oS9cbQ6wEuEGcqVQsctlQFCOh9KbeD769JyuNLRGhzApP+EjXzpOSwLuUIATXRjfeL2oNiKJSRRjEmlActtvGhDi5puLaxb9zI28FUq5KAPxH0E1ptvg4bbA6CpbTDUocK41VUfE2NJZbOusaCqrk3ECZrxUoB4gcqXlk71eu3StZUeZrtuzmvRfcrIxJW1TtPk71WurMoOo0rtkQK8Z6fblVQsGvXCqjbrwmGEAQBU1ji62gtKQkpWUkhWbdGaIhQ/Or9OlU2U5hoa8Lcg60Ef3C6sXKkjO02pIMwc8TBTqM2uijXVhjoWUNlpIAyjNOZWVHyzmSZy8udCLxyEx1qxw+wkupnrof7Q1TPhmifCsuhc8EBYCOmNYWyhkuEuK7qWx3gZIUVJclQMkFRMmR4aCgJxBvWGlnRMic2iSVE6QSStRUTOpozeXcMQ6g9mDscpMkmEojWBBAJjQc6AKuUK7rKCgnT5ySR0y8/Wlq7VKxgQaIhkPMlLf3h7qR3cgKiM0q0BDYJPPLInerV5jCXHUpUlaIAKUkd5WYESNdv1NDsMZgtBGRRIUTsdM3fG2pkCNtKYbnDmLtvM2e+n5VROUj8Kh08DXms9wAqL1KH2XKrtNSspCTOXLA5eH10oxwappa1nMEqKRAOndJ7x6bhNJV7ZuoUUFs5hKiO1lJjUkJmU/50zcBMLdfK8oBDRBA6lQJ3k+lHi0YHkL7buaAnCSdUEHyM12cJX+KYrzWGEbSk+GlWkN3CdnfcTQZTuTp1IU4Yn8prq5Y7JBJJSSIQgEgqPUjoN6sJbeO7xA5kAAUPebClQmVHmo6lR6DwpMOYp8VbMIeYV+Zoj/C4r+dKWF2wdeabOy3EIPkpQH70+/GyBcMIH/TbKT/AHjCj9RSrwTg7l1eMoRoAoLUdoQggqI6nYadatQ+yTsPdP0IuwQlHZoACRokDYAaRVK3sddqNJtzMyakYRUVyiUBYRvUT9l01osRyNfAmtszIsv2k8qF49hobYJIMgKWepIEJA9zTom03NLGNqLpUlae6UkJ5b6Zq8XrZhKCTqCMOdZU2kpUWHCBM6pJOslPI+I/WiKcVuGok50/mSc49R8w9qAOKQ02ht9BcyDKlaZCtNNSNttudMnD/Chc+8Cl5TsFbj1G9K9PnsS31Ao3LKsX7ZIigl7fBG9Oh4cDaTA33rMeO3whWQb1XiTiKk2Zh2JZv+JkpToZPIUl4hdruHBrPh0qg+smmzhXBYR2hGp1pjMFFmSu8AYjadnAO5ohgrYUMqvSqnE7svEdPrXzBr0TlO/KmDYuArbhu+w8AaiRSxeMhJ02ptuLo5IOopTvJJNZGGDH6+WtTOtVWRoa9Ak1qFVeSoxrXrIb127SidyhRQg7EVd4eVEsIZKgpQ3SJH6aDx1n0oXf/MPKmzgxALapAPe/YVmQ0kPx95YTsbld032ZT3TCVFMaER3/AN65ueGi2hfYrlZ0zKEQD80RzNQ4D/Wx/bP/AI0fw9RLWv5lfWkKd1KsxK9QRwfZKbCwtA7qokanWSdR4ZfarPEWEQnt2ArNPfAMEjqI3MxXzh5ZynU6vLnx0TV/EVkB6CRERrt3OVbysxVlWsRQwNZNyM5WSZCkqk90jmSZ3Io/8LrJb1y64gqAQdQNB35CdB5H2FDcJMwTqZGp1O/WmD4djKu+UNFBwAEaGJVpPSm4mszfJFKTNSbFwncBY8dD7ipu2VzZM/pQi2fXp3le5oqHlR8x9zQZDuRL1Pi7Va9VggdNAPXrQnFcSQwkhqFOnTNulHj4mq90+pSyFKUodCSR7GorhsdB7UsQpi/xHP3rZkkkLJJ5mRJ96F8JYwq1um3hmhKgVAblEhK0idCSkn1imb4wIAXbQAO65t/BSNZfN6fyq1ACoiG00/VOG4ozcMpdYWFIVtyMjcEHUEcxXTPzaV+Xrp5SIUhRSoc0kgz1kVsPwTvnXWHS64twhSYK1KVE5tpOlT5MXEXGK9zRnE1G2mTpVhW9TIFJjJUvHYQZ2A1nTSlHEbtCwFJOdRnLl2B+WY6Agj360W+JKiMOuYMfcr28qV+DEjsWf7oqPzyVw2PvH+MLeUsKwp5y/Q2kns0iV6TKp0/etts7cISEjkKT+CUDtFmBMq1/iNO9dXxB/sqfxJM7E5CJQxcdw+Vfnnj8f8x6V+hMZ+Q+Vfnrjv8ArzTjNUeyLVuiVp6TWkt3EMwNNKzux+em9Cj2VT5hdRbC4rt4Yt51RPM0W/oIIE9KN4SkSNKnxr5aczUsZgQFtxRu3oEAzQ1bR3iigGvrVt1AyHQUKEkR+ZADqLSxQ99MGiC+dUbimCS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earSuccessSeekerBook.jpg"/>
          <p:cNvPicPr>
            <a:picLocks noChangeAspect="1"/>
          </p:cNvPicPr>
          <p:nvPr/>
        </p:nvPicPr>
        <p:blipFill>
          <a:blip r:embed="rId2"/>
          <a:srcRect l="18000" r="18000"/>
          <a:stretch>
            <a:fillRect/>
          </a:stretch>
        </p:blipFill>
        <p:spPr>
          <a:xfrm>
            <a:off x="2743200" y="754912"/>
            <a:ext cx="3657600" cy="5188688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optimisticjourney.com/wp-content/uploads/2013/01/spotligh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448800" cy="7086600"/>
          </a:xfrm>
          <a:prstGeom prst="rect">
            <a:avLst/>
          </a:prstGeom>
          <a:noFill/>
        </p:spPr>
      </p:pic>
      <p:pic>
        <p:nvPicPr>
          <p:cNvPr id="5" name="Picture 4" descr="wright 1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52400"/>
            <a:ext cx="4343400" cy="56485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57150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Berlin Sans FB Demi" panose="020E0802020502020306" pitchFamily="34" charset="0"/>
              </a:rPr>
              <a:t>Dr. Michele R. Wright</a:t>
            </a:r>
            <a:endParaRPr lang="en-US" sz="4800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med" advClick="0" advTm="10000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84</Words>
  <Application>Microsoft Office PowerPoint</Application>
  <PresentationFormat>On-screen Show (4:3)</PresentationFormat>
  <Paragraphs>15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jsmith</dc:creator>
  <cp:lastModifiedBy>Sean STAND</cp:lastModifiedBy>
  <cp:revision>51</cp:revision>
  <dcterms:created xsi:type="dcterms:W3CDTF">2013-11-16T00:44:35Z</dcterms:created>
  <dcterms:modified xsi:type="dcterms:W3CDTF">2013-11-19T16:22:28Z</dcterms:modified>
</cp:coreProperties>
</file>